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2"/>
    <p:sldId id="258" r:id="rId3"/>
    <p:sldId id="259" r:id="rId4"/>
    <p:sldId id="265" r:id="rId5"/>
    <p:sldId id="260" r:id="rId6"/>
    <p:sldId id="263"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32" autoAdjust="0"/>
    <p:restoredTop sz="95942" autoAdjust="0"/>
  </p:normalViewPr>
  <p:slideViewPr>
    <p:cSldViewPr snapToGrid="0" snapToObjects="1">
      <p:cViewPr varScale="1">
        <p:scale>
          <a:sx n="82" d="100"/>
          <a:sy n="82" d="100"/>
        </p:scale>
        <p:origin x="1734" y="90"/>
      </p:cViewPr>
      <p:guideLst>
        <p:guide orient="horz" pos="3072"/>
        <p:guide pos="4096"/>
      </p:guideLst>
    </p:cSldViewPr>
  </p:slideViewPr>
  <p:outlineViewPr>
    <p:cViewPr>
      <p:scale>
        <a:sx n="33" d="100"/>
        <a:sy n="33" d="100"/>
      </p:scale>
      <p:origin x="0" y="28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156838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age de garde">
    <p:bg>
      <p:bgPr>
        <a:noFill/>
        <a:effectLst/>
      </p:bgPr>
    </p:bg>
    <p:spTree>
      <p:nvGrpSpPr>
        <p:cNvPr id="1" name=""/>
        <p:cNvGrpSpPr/>
        <p:nvPr/>
      </p:nvGrpSpPr>
      <p:grpSpPr>
        <a:xfrm>
          <a:off x="0" y="0"/>
          <a:ext cx="0" cy="0"/>
          <a:chOff x="0" y="0"/>
          <a:chExt cx="0" cy="0"/>
        </a:xfrm>
      </p:grpSpPr>
      <p:pic>
        <p:nvPicPr>
          <p:cNvPr id="16" name="pasted-image.png" descr="pasted-image.png"/>
          <p:cNvPicPr>
            <a:picLocks noChangeAspect="1"/>
          </p:cNvPicPr>
          <p:nvPr/>
        </p:nvPicPr>
        <p:blipFill>
          <a:blip r:embed="rId2">
            <a:extLst/>
          </a:blip>
          <a:stretch>
            <a:fillRect/>
          </a:stretch>
        </p:blipFill>
        <p:spPr>
          <a:xfrm>
            <a:off x="3592" y="0"/>
            <a:ext cx="12997616" cy="9753600"/>
          </a:xfrm>
          <a:prstGeom prst="rect">
            <a:avLst/>
          </a:prstGeom>
          <a:ln w="12700">
            <a:miter lim="400000"/>
          </a:ln>
        </p:spPr>
      </p:pic>
      <p:grpSp>
        <p:nvGrpSpPr>
          <p:cNvPr id="19" name="Grouper"/>
          <p:cNvGrpSpPr/>
          <p:nvPr/>
        </p:nvGrpSpPr>
        <p:grpSpPr>
          <a:xfrm>
            <a:off x="2464496" y="-20405"/>
            <a:ext cx="8075808" cy="7370251"/>
            <a:chOff x="0" y="0"/>
            <a:chExt cx="8075806" cy="7370250"/>
          </a:xfrm>
        </p:grpSpPr>
        <p:pic>
          <p:nvPicPr>
            <p:cNvPr id="17" name="pasted-image.pdf" descr="pasted-image.pdf"/>
            <p:cNvPicPr>
              <a:picLocks noChangeAspect="1"/>
            </p:cNvPicPr>
            <p:nvPr/>
          </p:nvPicPr>
          <p:blipFill>
            <a:blip r:embed="rId3">
              <a:extLst/>
            </a:blip>
            <a:stretch>
              <a:fillRect/>
            </a:stretch>
          </p:blipFill>
          <p:spPr>
            <a:xfrm>
              <a:off x="0" y="0"/>
              <a:ext cx="7456931" cy="7370251"/>
            </a:xfrm>
            <a:prstGeom prst="rect">
              <a:avLst/>
            </a:prstGeom>
            <a:ln w="12700" cap="flat">
              <a:noFill/>
              <a:miter lim="400000"/>
            </a:ln>
            <a:effectLst/>
          </p:spPr>
        </p:pic>
        <p:pic>
          <p:nvPicPr>
            <p:cNvPr id="18" name="pasted-image.pdf" descr="pasted-image.pdf"/>
            <p:cNvPicPr>
              <a:picLocks noChangeAspect="1"/>
            </p:cNvPicPr>
            <p:nvPr/>
          </p:nvPicPr>
          <p:blipFill>
            <a:blip r:embed="rId4">
              <a:extLst/>
            </a:blip>
            <a:stretch>
              <a:fillRect/>
            </a:stretch>
          </p:blipFill>
          <p:spPr>
            <a:xfrm>
              <a:off x="3076499" y="2683078"/>
              <a:ext cx="4999308" cy="1616552"/>
            </a:xfrm>
            <a:prstGeom prst="rect">
              <a:avLst/>
            </a:prstGeom>
            <a:ln w="12700" cap="flat">
              <a:noFill/>
              <a:miter lim="400000"/>
            </a:ln>
            <a:effectLst/>
          </p:spPr>
        </p:pic>
      </p:grpSp>
      <p:sp>
        <p:nvSpPr>
          <p:cNvPr id="20" name="Ici le titre de votre présentation"/>
          <p:cNvSpPr txBox="1">
            <a:spLocks noGrp="1"/>
          </p:cNvSpPr>
          <p:nvPr>
            <p:ph type="body" sz="quarter" idx="13"/>
          </p:nvPr>
        </p:nvSpPr>
        <p:spPr>
          <a:xfrm>
            <a:off x="1657318" y="6663174"/>
            <a:ext cx="10024950" cy="895631"/>
          </a:xfrm>
          <a:prstGeom prst="rect">
            <a:avLst/>
          </a:prstGeom>
        </p:spPr>
        <p:txBody>
          <a:bodyPr lIns="0" tIns="0" rIns="0" bIns="0" anchor="t"/>
          <a:lstStyle>
            <a:lvl1pPr marL="0" indent="0" algn="ctr">
              <a:lnSpc>
                <a:spcPts val="3400"/>
              </a:lnSpc>
              <a:buClrTx/>
              <a:buSzTx/>
              <a:buNone/>
              <a:defRPr sz="3600">
                <a:solidFill>
                  <a:schemeClr val="accent4">
                    <a:hueOff val="-1081314"/>
                    <a:satOff val="4338"/>
                    <a:lumOff val="-8931"/>
                  </a:schemeClr>
                </a:solidFill>
                <a:latin typeface="+mj-lt"/>
                <a:ea typeface="+mj-ea"/>
                <a:cs typeface="+mj-cs"/>
                <a:sym typeface="Lucida Sans Unicode"/>
              </a:defRPr>
            </a:lvl1pPr>
          </a:lstStyle>
          <a:p>
            <a:pPr defTabSz="914400"/>
            <a:r>
              <a:t>Ici le titre de votre présentation</a:t>
            </a:r>
          </a:p>
        </p:txBody>
      </p:sp>
      <p:sp>
        <p:nvSpPr>
          <p:cNvPr id="21" name="Ici le nom de l’auteur"/>
          <p:cNvSpPr txBox="1">
            <a:spLocks noGrp="1"/>
          </p:cNvSpPr>
          <p:nvPr>
            <p:ph type="body" sz="quarter" idx="14"/>
          </p:nvPr>
        </p:nvSpPr>
        <p:spPr>
          <a:xfrm>
            <a:off x="4157302" y="7231068"/>
            <a:ext cx="6208552" cy="706099"/>
          </a:xfrm>
          <a:prstGeom prst="rect">
            <a:avLst/>
          </a:prstGeom>
        </p:spPr>
        <p:txBody>
          <a:bodyPr wrap="none">
            <a:spAutoFit/>
          </a:bodyPr>
          <a:lstStyle/>
          <a:p>
            <a:pPr marL="2171700" lvl="4" indent="-393700" algn="l" defTabSz="469900">
              <a:lnSpc>
                <a:spcPts val="4300"/>
              </a:lnSpc>
              <a:spcBef>
                <a:spcPts val="0"/>
              </a:spcBef>
              <a:buSzPct val="217000"/>
              <a:defRPr sz="3000">
                <a:solidFill>
                  <a:srgbClr val="FFFFFF"/>
                </a:solidFill>
                <a:latin typeface="+mj-lt"/>
                <a:ea typeface="+mj-ea"/>
                <a:cs typeface="+mj-cs"/>
                <a:sym typeface="Lucida Sans Unicode"/>
              </a:defRPr>
            </a:pPr>
            <a:r>
              <a:t>Ici le nom de l’auteur</a:t>
            </a:r>
          </a:p>
        </p:txBody>
      </p:sp>
      <p:sp>
        <p:nvSpPr>
          <p:cNvPr id="22" name="Numéro de diapositive"/>
          <p:cNvSpPr txBox="1">
            <a:spLocks noGrp="1"/>
          </p:cNvSpPr>
          <p:nvPr>
            <p:ph type="sldNum" sz="quarter" idx="2"/>
          </p:nvPr>
        </p:nvSpPr>
        <p:spPr>
          <a:xfrm>
            <a:off x="781201" y="8909352"/>
            <a:ext cx="340260" cy="32430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age de rappel">
    <p:bg>
      <p:bgPr>
        <a:noFill/>
        <a:effectLst/>
      </p:bgPr>
    </p:bg>
    <p:spTree>
      <p:nvGrpSpPr>
        <p:cNvPr id="1" name=""/>
        <p:cNvGrpSpPr/>
        <p:nvPr/>
      </p:nvGrpSpPr>
      <p:grpSpPr>
        <a:xfrm>
          <a:off x="0" y="0"/>
          <a:ext cx="0" cy="0"/>
          <a:chOff x="0" y="0"/>
          <a:chExt cx="0" cy="0"/>
        </a:xfrm>
      </p:grpSpPr>
      <p:pic>
        <p:nvPicPr>
          <p:cNvPr id="29" name="pasted-image.png" descr="pasted-image.png"/>
          <p:cNvPicPr>
            <a:picLocks noChangeAspect="1"/>
          </p:cNvPicPr>
          <p:nvPr/>
        </p:nvPicPr>
        <p:blipFill>
          <a:blip r:embed="rId2">
            <a:extLst/>
          </a:blip>
          <a:stretch>
            <a:fillRect/>
          </a:stretch>
        </p:blipFill>
        <p:spPr>
          <a:xfrm>
            <a:off x="-6552" y="-16228"/>
            <a:ext cx="13017904" cy="9759792"/>
          </a:xfrm>
          <a:prstGeom prst="rect">
            <a:avLst/>
          </a:prstGeom>
          <a:ln w="12700">
            <a:miter lim="400000"/>
          </a:ln>
        </p:spPr>
      </p:pic>
      <p:grpSp>
        <p:nvGrpSpPr>
          <p:cNvPr id="32" name="Grouper"/>
          <p:cNvGrpSpPr/>
          <p:nvPr/>
        </p:nvGrpSpPr>
        <p:grpSpPr>
          <a:xfrm>
            <a:off x="801607" y="397395"/>
            <a:ext cx="4021878" cy="3670499"/>
            <a:chOff x="0" y="0"/>
            <a:chExt cx="4021876" cy="3670498"/>
          </a:xfrm>
        </p:grpSpPr>
        <p:pic>
          <p:nvPicPr>
            <p:cNvPr id="30" name="pasted-image.pdf" descr="pasted-image.pdf"/>
            <p:cNvPicPr>
              <a:picLocks noChangeAspect="1"/>
            </p:cNvPicPr>
            <p:nvPr/>
          </p:nvPicPr>
          <p:blipFill>
            <a:blip r:embed="rId3">
              <a:extLst/>
            </a:blip>
            <a:stretch>
              <a:fillRect/>
            </a:stretch>
          </p:blipFill>
          <p:spPr>
            <a:xfrm>
              <a:off x="0" y="0"/>
              <a:ext cx="3713667" cy="3670499"/>
            </a:xfrm>
            <a:prstGeom prst="rect">
              <a:avLst/>
            </a:prstGeom>
            <a:ln w="12700" cap="flat">
              <a:noFill/>
              <a:miter lim="400000"/>
            </a:ln>
            <a:effectLst/>
          </p:spPr>
        </p:pic>
        <p:pic>
          <p:nvPicPr>
            <p:cNvPr id="31" name="pasted-image.pdf" descr="pasted-image.pdf"/>
            <p:cNvPicPr>
              <a:picLocks noChangeAspect="1"/>
            </p:cNvPicPr>
            <p:nvPr/>
          </p:nvPicPr>
          <p:blipFill>
            <a:blip r:embed="rId4">
              <a:extLst/>
            </a:blip>
            <a:stretch>
              <a:fillRect/>
            </a:stretch>
          </p:blipFill>
          <p:spPr>
            <a:xfrm>
              <a:off x="1532144" y="1336214"/>
              <a:ext cx="2489733" cy="805068"/>
            </a:xfrm>
            <a:prstGeom prst="rect">
              <a:avLst/>
            </a:prstGeom>
            <a:ln w="12700" cap="flat">
              <a:noFill/>
              <a:miter lim="400000"/>
            </a:ln>
            <a:effectLst/>
          </p:spPr>
        </p:pic>
      </p:grpSp>
      <p:sp>
        <p:nvSpPr>
          <p:cNvPr id="33" name="Ici une liste de points importants•••…"/>
          <p:cNvSpPr txBox="1">
            <a:spLocks noGrp="1"/>
          </p:cNvSpPr>
          <p:nvPr>
            <p:ph type="body" sz="quarter" idx="13"/>
          </p:nvPr>
        </p:nvSpPr>
        <p:spPr>
          <a:xfrm>
            <a:off x="3678586" y="4783403"/>
            <a:ext cx="8466625" cy="2825668"/>
          </a:xfrm>
          <a:prstGeom prst="rect">
            <a:avLst/>
          </a:prstGeom>
        </p:spPr>
        <p:txBody>
          <a:bodyPr lIns="0" tIns="0" rIns="0" bIns="0" anchor="t"/>
          <a:lstStyle/>
          <a:p>
            <a:pPr marL="952500" indent="-393700" algn="l" defTabSz="469900">
              <a:lnSpc>
                <a:spcPts val="2600"/>
              </a:lnSpc>
              <a:buSzPct val="217000"/>
              <a:defRPr sz="2400">
                <a:solidFill>
                  <a:srgbClr val="FFFFFF"/>
                </a:solidFill>
                <a:latin typeface="+mj-lt"/>
                <a:ea typeface="+mj-ea"/>
                <a:cs typeface="+mj-cs"/>
                <a:sym typeface="Lucida Sans Unicode"/>
              </a:defRPr>
            </a:pPr>
            <a:r>
              <a:t>Ici une liste de points importants•••</a:t>
            </a:r>
          </a:p>
          <a:p>
            <a:pPr marL="952500" indent="-393700" algn="l" defTabSz="469900">
              <a:lnSpc>
                <a:spcPts val="2600"/>
              </a:lnSpc>
              <a:buSzPct val="217000"/>
              <a:defRPr sz="2400">
                <a:solidFill>
                  <a:srgbClr val="FFFFFF"/>
                </a:solidFill>
                <a:latin typeface="+mj-lt"/>
                <a:ea typeface="+mj-ea"/>
                <a:cs typeface="+mj-cs"/>
                <a:sym typeface="Lucida Sans Unicode"/>
              </a:defRPr>
            </a:pPr>
            <a:r>
              <a:t>Des élements de rappel•••</a:t>
            </a:r>
          </a:p>
          <a:p>
            <a:pPr marL="952500" indent="-393700" algn="l" defTabSz="469900">
              <a:lnSpc>
                <a:spcPts val="2600"/>
              </a:lnSpc>
              <a:buSzPct val="217000"/>
              <a:defRPr sz="2400">
                <a:solidFill>
                  <a:srgbClr val="FFFFFF"/>
                </a:solidFill>
                <a:latin typeface="+mj-lt"/>
                <a:ea typeface="+mj-ea"/>
                <a:cs typeface="+mj-cs"/>
                <a:sym typeface="Lucida Sans Unicode"/>
              </a:defRPr>
            </a:pPr>
            <a:r>
              <a:t>Des élements que vous venez de dévellopper ou que vous allez dévellopper•••</a:t>
            </a:r>
          </a:p>
        </p:txBody>
      </p:sp>
      <p:sp>
        <p:nvSpPr>
          <p:cNvPr id="34" name="Ici un titre important •••"/>
          <p:cNvSpPr txBox="1">
            <a:spLocks noGrp="1"/>
          </p:cNvSpPr>
          <p:nvPr>
            <p:ph type="body" sz="quarter" idx="14"/>
          </p:nvPr>
        </p:nvSpPr>
        <p:spPr>
          <a:xfrm>
            <a:off x="1940080" y="3753480"/>
            <a:ext cx="9124640" cy="648182"/>
          </a:xfrm>
          <a:prstGeom prst="rect">
            <a:avLst/>
          </a:prstGeom>
        </p:spPr>
        <p:txBody>
          <a:bodyPr>
            <a:spAutoFit/>
          </a:bodyPr>
          <a:lstStyle>
            <a:lvl1pPr marL="0" indent="0" algn="ctr">
              <a:lnSpc>
                <a:spcPts val="3400"/>
              </a:lnSpc>
              <a:buClrTx/>
              <a:buSzTx/>
              <a:buNone/>
              <a:defRPr sz="3600">
                <a:solidFill>
                  <a:schemeClr val="accent4">
                    <a:hueOff val="-1081314"/>
                    <a:satOff val="4338"/>
                    <a:lumOff val="-8931"/>
                  </a:schemeClr>
                </a:solidFill>
                <a:latin typeface="+mj-lt"/>
                <a:ea typeface="+mj-ea"/>
                <a:cs typeface="+mj-cs"/>
                <a:sym typeface="Lucida Sans Unicode"/>
              </a:defRPr>
            </a:lvl1pPr>
          </a:lstStyle>
          <a:p>
            <a:pPr defTabSz="914400"/>
            <a:r>
              <a:t>Ici un titre important •••</a:t>
            </a:r>
          </a:p>
        </p:txBody>
      </p:sp>
      <p:pic>
        <p:nvPicPr>
          <p:cNvPr id="35" name="cadre-flou-slide.png" descr="cadre-flou-slide.png"/>
          <p:cNvPicPr>
            <a:picLocks noChangeAspect="1"/>
          </p:cNvPicPr>
          <p:nvPr/>
        </p:nvPicPr>
        <p:blipFill>
          <a:blip r:embed="rId5">
            <a:extLst/>
          </a:blip>
          <a:stretch>
            <a:fillRect/>
          </a:stretch>
        </p:blipFill>
        <p:spPr>
          <a:xfrm>
            <a:off x="4189" y="-1"/>
            <a:ext cx="12996422" cy="9753601"/>
          </a:xfrm>
          <a:prstGeom prst="rect">
            <a:avLst/>
          </a:prstGeom>
          <a:ln w="12700">
            <a:miter lim="400000"/>
          </a:ln>
        </p:spPr>
      </p:pic>
      <p:sp>
        <p:nvSpPr>
          <p:cNvPr id="36" name="Numéro de diapositive"/>
          <p:cNvSpPr txBox="1">
            <a:spLocks noGrp="1"/>
          </p:cNvSpPr>
          <p:nvPr>
            <p:ph type="sldNum" sz="quarter" idx="2"/>
          </p:nvPr>
        </p:nvSpPr>
        <p:spPr>
          <a:xfrm>
            <a:off x="781201" y="8909352"/>
            <a:ext cx="340260" cy="32430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age de rappel copie">
    <p:spTree>
      <p:nvGrpSpPr>
        <p:cNvPr id="1" name=""/>
        <p:cNvGrpSpPr/>
        <p:nvPr/>
      </p:nvGrpSpPr>
      <p:grpSpPr>
        <a:xfrm>
          <a:off x="0" y="0"/>
          <a:ext cx="0" cy="0"/>
          <a:chOff x="0" y="0"/>
          <a:chExt cx="0" cy="0"/>
        </a:xfrm>
      </p:grpSpPr>
      <p:pic>
        <p:nvPicPr>
          <p:cNvPr id="43" name="pasted-image.png" descr="pasted-image.png"/>
          <p:cNvPicPr>
            <a:picLocks noChangeAspect="1"/>
          </p:cNvPicPr>
          <p:nvPr/>
        </p:nvPicPr>
        <p:blipFill>
          <a:blip r:embed="rId2">
            <a:extLst/>
          </a:blip>
          <a:stretch>
            <a:fillRect/>
          </a:stretch>
        </p:blipFill>
        <p:spPr>
          <a:xfrm>
            <a:off x="0" y="18902"/>
            <a:ext cx="13004800" cy="9715796"/>
          </a:xfrm>
          <a:prstGeom prst="rect">
            <a:avLst/>
          </a:prstGeom>
          <a:ln w="12700">
            <a:miter lim="400000"/>
          </a:ln>
        </p:spPr>
      </p:pic>
      <p:grpSp>
        <p:nvGrpSpPr>
          <p:cNvPr id="46" name="Grouper"/>
          <p:cNvGrpSpPr/>
          <p:nvPr/>
        </p:nvGrpSpPr>
        <p:grpSpPr>
          <a:xfrm>
            <a:off x="801607" y="397395"/>
            <a:ext cx="4021878" cy="3670499"/>
            <a:chOff x="0" y="0"/>
            <a:chExt cx="4021876" cy="3670498"/>
          </a:xfrm>
        </p:grpSpPr>
        <p:pic>
          <p:nvPicPr>
            <p:cNvPr id="44" name="pasted-image.pdf" descr="pasted-image.pdf"/>
            <p:cNvPicPr>
              <a:picLocks noChangeAspect="1"/>
            </p:cNvPicPr>
            <p:nvPr/>
          </p:nvPicPr>
          <p:blipFill>
            <a:blip r:embed="rId3">
              <a:extLst/>
            </a:blip>
            <a:stretch>
              <a:fillRect/>
            </a:stretch>
          </p:blipFill>
          <p:spPr>
            <a:xfrm>
              <a:off x="0" y="0"/>
              <a:ext cx="3713667" cy="3670499"/>
            </a:xfrm>
            <a:prstGeom prst="rect">
              <a:avLst/>
            </a:prstGeom>
            <a:ln w="12700" cap="flat">
              <a:noFill/>
              <a:miter lim="400000"/>
            </a:ln>
            <a:effectLst/>
          </p:spPr>
        </p:pic>
        <p:pic>
          <p:nvPicPr>
            <p:cNvPr id="45" name="pasted-image.pdf" descr="pasted-image.pdf"/>
            <p:cNvPicPr>
              <a:picLocks noChangeAspect="1"/>
            </p:cNvPicPr>
            <p:nvPr/>
          </p:nvPicPr>
          <p:blipFill>
            <a:blip r:embed="rId4">
              <a:extLst/>
            </a:blip>
            <a:stretch>
              <a:fillRect/>
            </a:stretch>
          </p:blipFill>
          <p:spPr>
            <a:xfrm>
              <a:off x="1532144" y="1336214"/>
              <a:ext cx="2489733" cy="805068"/>
            </a:xfrm>
            <a:prstGeom prst="rect">
              <a:avLst/>
            </a:prstGeom>
            <a:ln w="12700" cap="flat">
              <a:noFill/>
              <a:miter lim="400000"/>
            </a:ln>
            <a:effectLst/>
          </p:spPr>
        </p:pic>
      </p:grpSp>
      <p:sp>
        <p:nvSpPr>
          <p:cNvPr id="47" name="Ici une liste de points importants•••…"/>
          <p:cNvSpPr txBox="1">
            <a:spLocks noGrp="1"/>
          </p:cNvSpPr>
          <p:nvPr>
            <p:ph type="body" sz="quarter" idx="13"/>
          </p:nvPr>
        </p:nvSpPr>
        <p:spPr>
          <a:xfrm>
            <a:off x="2930294" y="4912419"/>
            <a:ext cx="8466625" cy="2825668"/>
          </a:xfrm>
          <a:prstGeom prst="rect">
            <a:avLst/>
          </a:prstGeom>
        </p:spPr>
        <p:txBody>
          <a:bodyPr lIns="0" tIns="0" rIns="0" bIns="0" anchor="t"/>
          <a:lstStyle/>
          <a:p>
            <a:pPr marL="952500" indent="-393700" algn="l" defTabSz="469900">
              <a:lnSpc>
                <a:spcPts val="2600"/>
              </a:lnSpc>
              <a:buSzPct val="217000"/>
              <a:defRPr sz="2400">
                <a:solidFill>
                  <a:srgbClr val="FFFFFF"/>
                </a:solidFill>
                <a:latin typeface="+mj-lt"/>
                <a:ea typeface="+mj-ea"/>
                <a:cs typeface="+mj-cs"/>
                <a:sym typeface="Lucida Sans Unicode"/>
              </a:defRPr>
            </a:pPr>
            <a:r>
              <a:t>Ici une liste de points importants•••</a:t>
            </a:r>
          </a:p>
          <a:p>
            <a:pPr marL="952500" indent="-393700" algn="l" defTabSz="469900">
              <a:lnSpc>
                <a:spcPts val="2600"/>
              </a:lnSpc>
              <a:buSzPct val="217000"/>
              <a:defRPr sz="2400">
                <a:solidFill>
                  <a:srgbClr val="FFFFFF"/>
                </a:solidFill>
                <a:latin typeface="+mj-lt"/>
                <a:ea typeface="+mj-ea"/>
                <a:cs typeface="+mj-cs"/>
                <a:sym typeface="Lucida Sans Unicode"/>
              </a:defRPr>
            </a:pPr>
            <a:r>
              <a:t>Des élements de rappel•••</a:t>
            </a:r>
          </a:p>
          <a:p>
            <a:pPr marL="952500" indent="-393700" algn="l" defTabSz="469900">
              <a:lnSpc>
                <a:spcPts val="2600"/>
              </a:lnSpc>
              <a:buSzPct val="217000"/>
              <a:defRPr sz="2400">
                <a:solidFill>
                  <a:srgbClr val="FFFFFF"/>
                </a:solidFill>
                <a:latin typeface="+mj-lt"/>
                <a:ea typeface="+mj-ea"/>
                <a:cs typeface="+mj-cs"/>
                <a:sym typeface="Lucida Sans Unicode"/>
              </a:defRPr>
            </a:pPr>
            <a:r>
              <a:t>Des élements que vous venez de dévellopper ou que vous allez dévellopper•••</a:t>
            </a:r>
          </a:p>
        </p:txBody>
      </p:sp>
      <p:sp>
        <p:nvSpPr>
          <p:cNvPr id="48" name="Ici un titre important •••"/>
          <p:cNvSpPr txBox="1">
            <a:spLocks noGrp="1"/>
          </p:cNvSpPr>
          <p:nvPr>
            <p:ph type="body" sz="quarter" idx="14"/>
          </p:nvPr>
        </p:nvSpPr>
        <p:spPr>
          <a:xfrm>
            <a:off x="841178" y="3995925"/>
            <a:ext cx="11322444" cy="648182"/>
          </a:xfrm>
          <a:prstGeom prst="rect">
            <a:avLst/>
          </a:prstGeom>
        </p:spPr>
        <p:txBody>
          <a:bodyPr>
            <a:spAutoFit/>
          </a:bodyPr>
          <a:lstStyle>
            <a:lvl1pPr marL="0" indent="0" algn="ctr">
              <a:lnSpc>
                <a:spcPts val="3400"/>
              </a:lnSpc>
              <a:buClrTx/>
              <a:buSzTx/>
              <a:buNone/>
              <a:defRPr sz="3600">
                <a:solidFill>
                  <a:schemeClr val="accent4">
                    <a:hueOff val="-1081314"/>
                    <a:satOff val="4338"/>
                    <a:lumOff val="-8931"/>
                  </a:schemeClr>
                </a:solidFill>
                <a:latin typeface="+mj-lt"/>
                <a:ea typeface="+mj-ea"/>
                <a:cs typeface="+mj-cs"/>
                <a:sym typeface="Lucida Sans Unicode"/>
              </a:defRPr>
            </a:lvl1pPr>
          </a:lstStyle>
          <a:p>
            <a:pPr defTabSz="914400"/>
            <a:r>
              <a:t>Ici un titre important •••</a:t>
            </a:r>
          </a:p>
        </p:txBody>
      </p:sp>
      <p:sp>
        <p:nvSpPr>
          <p:cNvPr id="49" name="Numéro de diapositive"/>
          <p:cNvSpPr txBox="1">
            <a:spLocks noGrp="1"/>
          </p:cNvSpPr>
          <p:nvPr>
            <p:ph type="sldNum" sz="quarter" idx="2"/>
          </p:nvPr>
        </p:nvSpPr>
        <p:spPr>
          <a:xfrm>
            <a:off x="781201" y="8909352"/>
            <a:ext cx="340260" cy="32430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 seul texte">
    <p:spTree>
      <p:nvGrpSpPr>
        <p:cNvPr id="1" name=""/>
        <p:cNvGrpSpPr/>
        <p:nvPr/>
      </p:nvGrpSpPr>
      <p:grpSpPr>
        <a:xfrm>
          <a:off x="0" y="0"/>
          <a:ext cx="0" cy="0"/>
          <a:chOff x="0" y="0"/>
          <a:chExt cx="0" cy="0"/>
        </a:xfrm>
      </p:grpSpPr>
      <p:pic>
        <p:nvPicPr>
          <p:cNvPr id="56" name="pasted-image.png" descr="pasted-image.png"/>
          <p:cNvPicPr>
            <a:picLocks noChangeAspect="1"/>
          </p:cNvPicPr>
          <p:nvPr/>
        </p:nvPicPr>
        <p:blipFill>
          <a:blip r:embed="rId2">
            <a:extLst/>
          </a:blip>
          <a:srcRect r="35312"/>
          <a:stretch>
            <a:fillRect/>
          </a:stretch>
        </p:blipFill>
        <p:spPr>
          <a:xfrm>
            <a:off x="5867884" y="-8772"/>
            <a:ext cx="7146915" cy="1519557"/>
          </a:xfrm>
          <a:prstGeom prst="rect">
            <a:avLst/>
          </a:prstGeom>
          <a:ln w="12700">
            <a:miter lim="400000"/>
          </a:ln>
        </p:spPr>
      </p:pic>
      <p:pic>
        <p:nvPicPr>
          <p:cNvPr id="57" name="pasted-image.png" descr="pasted-image.png"/>
          <p:cNvPicPr>
            <a:picLocks noChangeAspect="1"/>
          </p:cNvPicPr>
          <p:nvPr/>
        </p:nvPicPr>
        <p:blipFill>
          <a:blip r:embed="rId2">
            <a:extLst/>
          </a:blip>
          <a:srcRect r="17085"/>
          <a:stretch>
            <a:fillRect/>
          </a:stretch>
        </p:blipFill>
        <p:spPr>
          <a:xfrm rot="10800000">
            <a:off x="0" y="9031092"/>
            <a:ext cx="4423420" cy="733740"/>
          </a:xfrm>
          <a:prstGeom prst="rect">
            <a:avLst/>
          </a:prstGeom>
          <a:ln w="12700">
            <a:miter lim="400000"/>
          </a:ln>
        </p:spPr>
      </p:pic>
      <p:pic>
        <p:nvPicPr>
          <p:cNvPr id="58" name="pasted-image.pdf" descr="pasted-image.pdf"/>
          <p:cNvPicPr>
            <a:picLocks noChangeAspect="1"/>
          </p:cNvPicPr>
          <p:nvPr/>
        </p:nvPicPr>
        <p:blipFill>
          <a:blip r:embed="rId3">
            <a:extLst/>
          </a:blip>
          <a:stretch>
            <a:fillRect/>
          </a:stretch>
        </p:blipFill>
        <p:spPr>
          <a:xfrm>
            <a:off x="10794069" y="102755"/>
            <a:ext cx="1757116" cy="477326"/>
          </a:xfrm>
          <a:prstGeom prst="rect">
            <a:avLst/>
          </a:prstGeom>
          <a:ln w="12700">
            <a:miter lim="400000"/>
          </a:ln>
        </p:spPr>
      </p:pic>
      <p:pic>
        <p:nvPicPr>
          <p:cNvPr id="59" name="pasted-image.pdf" descr="pasted-image.pdf"/>
          <p:cNvPicPr>
            <a:picLocks noChangeAspect="1"/>
          </p:cNvPicPr>
          <p:nvPr/>
        </p:nvPicPr>
        <p:blipFill>
          <a:blip r:embed="rId4">
            <a:extLst/>
          </a:blip>
          <a:stretch>
            <a:fillRect/>
          </a:stretch>
        </p:blipFill>
        <p:spPr>
          <a:xfrm>
            <a:off x="11126860" y="8534892"/>
            <a:ext cx="1446577" cy="826451"/>
          </a:xfrm>
          <a:prstGeom prst="rect">
            <a:avLst/>
          </a:prstGeom>
          <a:ln w="12700">
            <a:miter lim="400000"/>
          </a:ln>
        </p:spPr>
      </p:pic>
      <p:pic>
        <p:nvPicPr>
          <p:cNvPr id="60" name="pasted-image.pdf" descr="pasted-image.pdf"/>
          <p:cNvPicPr>
            <a:picLocks noChangeAspect="1"/>
          </p:cNvPicPr>
          <p:nvPr/>
        </p:nvPicPr>
        <p:blipFill>
          <a:blip r:embed="rId5">
            <a:extLst/>
          </a:blip>
          <a:stretch>
            <a:fillRect/>
          </a:stretch>
        </p:blipFill>
        <p:spPr>
          <a:xfrm>
            <a:off x="8825859" y="8735400"/>
            <a:ext cx="2070099" cy="713586"/>
          </a:xfrm>
          <a:prstGeom prst="rect">
            <a:avLst/>
          </a:prstGeom>
          <a:ln w="12700">
            <a:miter lim="400000"/>
          </a:ln>
        </p:spPr>
      </p:pic>
      <p:sp>
        <p:nvSpPr>
          <p:cNvPr id="61" name="Entrez ici votre titre de page"/>
          <p:cNvSpPr txBox="1">
            <a:spLocks noGrp="1"/>
          </p:cNvSpPr>
          <p:nvPr>
            <p:ph type="body" sz="quarter" idx="13"/>
          </p:nvPr>
        </p:nvSpPr>
        <p:spPr>
          <a:xfrm>
            <a:off x="1958471" y="1090354"/>
            <a:ext cx="9087858" cy="988233"/>
          </a:xfrm>
          <a:prstGeom prst="rect">
            <a:avLst/>
          </a:prstGeom>
        </p:spPr>
        <p:txBody>
          <a:bodyPr lIns="0" tIns="0" rIns="0" bIns="0" anchor="t"/>
          <a:lstStyle>
            <a:lvl1pPr marL="0" indent="0" algn="ctr">
              <a:lnSpc>
                <a:spcPts val="3000"/>
              </a:lnSpc>
              <a:spcBef>
                <a:spcPts val="800"/>
              </a:spcBef>
              <a:buClrTx/>
              <a:buSzTx/>
              <a:buNone/>
              <a:defRPr sz="3204">
                <a:solidFill>
                  <a:schemeClr val="accent4">
                    <a:hueOff val="-1081314"/>
                    <a:satOff val="4338"/>
                    <a:lumOff val="-8931"/>
                  </a:schemeClr>
                </a:solidFill>
                <a:latin typeface="+mj-lt"/>
                <a:ea typeface="+mj-ea"/>
                <a:cs typeface="+mj-cs"/>
                <a:sym typeface="Lucida Sans Unicode"/>
              </a:defRPr>
            </a:lvl1pPr>
          </a:lstStyle>
          <a:p>
            <a:pPr defTabSz="914400"/>
            <a:r>
              <a:rPr dirty="0"/>
              <a:t>Entrez ici votre titre de page</a:t>
            </a:r>
          </a:p>
        </p:txBody>
      </p:sp>
      <p:sp>
        <p:nvSpPr>
          <p:cNvPr id="62" name="Numéro de diapositive"/>
          <p:cNvSpPr txBox="1">
            <a:spLocks noGrp="1"/>
          </p:cNvSpPr>
          <p:nvPr>
            <p:ph type="sldNum" sz="quarter" idx="2"/>
          </p:nvPr>
        </p:nvSpPr>
        <p:spPr>
          <a:xfrm>
            <a:off x="600579" y="8664222"/>
            <a:ext cx="510147" cy="324307"/>
          </a:xfrm>
          <a:prstGeom prst="rect">
            <a:avLst/>
          </a:prstGeom>
        </p:spPr>
        <p:txBody>
          <a:bodyPr wrap="square"/>
          <a:lstStyle/>
          <a:p>
            <a:fld id="{86CB4B4D-7CA3-9044-876B-883B54F8677D}" type="slidenum">
              <a:t>‹N°›</a:t>
            </a:fld>
            <a:endParaRPr/>
          </a:p>
        </p:txBody>
      </p:sp>
      <p:sp>
        <p:nvSpPr>
          <p:cNvPr id="63" name="What is Lorem Ipsum?…"/>
          <p:cNvSpPr txBox="1">
            <a:spLocks noGrp="1"/>
          </p:cNvSpPr>
          <p:nvPr>
            <p:ph type="body" idx="14" hasCustomPrompt="1"/>
          </p:nvPr>
        </p:nvSpPr>
        <p:spPr>
          <a:xfrm>
            <a:off x="1993752" y="2203950"/>
            <a:ext cx="9151762" cy="5931858"/>
          </a:xfrm>
          <a:prstGeom prst="rect">
            <a:avLst/>
          </a:prstGeom>
        </p:spPr>
        <p:txBody>
          <a:bodyPr lIns="0" tIns="0" rIns="0" bIns="0" anchor="t" anchorCtr="0"/>
          <a:lstStyle>
            <a:lvl1pPr>
              <a:defRPr lang="mr-IN" sz="2000" b="0" baseline="0" smtClean="0">
                <a:sym typeface="Helvetica Neue Medium"/>
              </a:defRPr>
            </a:lvl1pPr>
          </a:lstStyle>
          <a:p>
            <a:pPr marL="0" indent="0" algn="l" defTabSz="274574">
              <a:spcBef>
                <a:spcPts val="500"/>
              </a:spcBef>
              <a:buClrTx/>
              <a:buSzTx/>
              <a:buNone/>
              <a:defRPr sz="1879">
                <a:latin typeface="+mn-lt"/>
                <a:ea typeface="+mn-ea"/>
                <a:cs typeface="+mn-cs"/>
                <a:sym typeface="Helvetica Neue Medium"/>
              </a:defRPr>
            </a:pPr>
            <a:r>
              <a:rPr lang="en-US" sz="2800" b="1" smtClean="0"/>
              <a:t>Remplacez ces</a:t>
            </a:r>
            <a:r>
              <a:rPr lang="en-US" sz="2800" b="1" baseline="0" smtClean="0"/>
              <a:t> images et ce texte</a:t>
            </a:r>
            <a:r>
              <a:rPr lang="en-US" sz="2800" b="1" smtClean="0"/>
              <a:t/>
            </a:r>
            <a:br>
              <a:rPr lang="en-US" sz="2800" b="1" smtClean="0"/>
            </a:br>
            <a:r>
              <a:rPr lang="en-US" sz="1800" b="0" smtClean="0"/>
              <a:t>Ils</a:t>
            </a:r>
            <a:r>
              <a:rPr lang="en-US" sz="1800" b="0" baseline="0" smtClean="0"/>
              <a:t> sont là pour vous servir de modèle</a:t>
            </a:r>
            <a:r>
              <a:rPr lang="mr-IN" sz="1800" b="0" baseline="0" smtClean="0"/>
              <a:t>…</a:t>
            </a:r>
            <a:r>
              <a:rPr lang="fr-FR" sz="1800" b="0" baseline="0" smtClean="0"/>
              <a:t/>
            </a:r>
            <a:br>
              <a:rPr lang="fr-FR" sz="1800" b="0" baseline="0" smtClean="0"/>
            </a:br>
            <a:r>
              <a:rPr lang="fr-FR" sz="1800" b="0" baseline="0" smtClean="0"/>
              <a:t>Et comme vous pouvez le constater ce pavé de texte ajuste la taille de son texte proportionnellement si vous le changez de taille grâce à ses poignées</a:t>
            </a:r>
            <a:r>
              <a:rPr lang="mr-IN" sz="1800" b="0" baseline="0" smtClean="0"/>
              <a:t>…</a:t>
            </a:r>
            <a:r>
              <a:rPr lang="fr-FR" sz="1800" b="0" baseline="0" smtClean="0"/>
              <a:t> Utile pour réalser un mise en page complexe par copier coller de pavés de texte</a:t>
            </a:r>
            <a:r>
              <a:rPr lang="mr-IN" sz="1800" b="0" baseline="0" smtClean="0"/>
              <a:t>…</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images">
    <p:spTree>
      <p:nvGrpSpPr>
        <p:cNvPr id="1" name=""/>
        <p:cNvGrpSpPr/>
        <p:nvPr/>
      </p:nvGrpSpPr>
      <p:grpSpPr>
        <a:xfrm>
          <a:off x="0" y="0"/>
          <a:ext cx="0" cy="0"/>
          <a:chOff x="0" y="0"/>
          <a:chExt cx="0" cy="0"/>
        </a:xfrm>
      </p:grpSpPr>
      <p:pic>
        <p:nvPicPr>
          <p:cNvPr id="85" name="pasted-image.png" descr="pasted-image.png"/>
          <p:cNvPicPr>
            <a:picLocks noChangeAspect="1"/>
          </p:cNvPicPr>
          <p:nvPr/>
        </p:nvPicPr>
        <p:blipFill>
          <a:blip r:embed="rId2">
            <a:extLst/>
          </a:blip>
          <a:srcRect r="35312"/>
          <a:stretch>
            <a:fillRect/>
          </a:stretch>
        </p:blipFill>
        <p:spPr>
          <a:xfrm>
            <a:off x="5867884" y="-8772"/>
            <a:ext cx="7146915" cy="1519557"/>
          </a:xfrm>
          <a:prstGeom prst="rect">
            <a:avLst/>
          </a:prstGeom>
          <a:ln w="12700">
            <a:miter lim="400000"/>
          </a:ln>
        </p:spPr>
      </p:pic>
      <p:pic>
        <p:nvPicPr>
          <p:cNvPr id="86" name="pasted-image.png" descr="pasted-image.png"/>
          <p:cNvPicPr>
            <a:picLocks noChangeAspect="1"/>
          </p:cNvPicPr>
          <p:nvPr/>
        </p:nvPicPr>
        <p:blipFill>
          <a:blip r:embed="rId2">
            <a:extLst/>
          </a:blip>
          <a:srcRect r="17085"/>
          <a:stretch>
            <a:fillRect/>
          </a:stretch>
        </p:blipFill>
        <p:spPr>
          <a:xfrm rot="10800000">
            <a:off x="-31172" y="9024032"/>
            <a:ext cx="4423420" cy="733740"/>
          </a:xfrm>
          <a:prstGeom prst="rect">
            <a:avLst/>
          </a:prstGeom>
          <a:ln w="12700">
            <a:miter lim="400000"/>
          </a:ln>
        </p:spPr>
      </p:pic>
      <p:pic>
        <p:nvPicPr>
          <p:cNvPr id="87" name="pasted-image.pdf" descr="pasted-image.pdf"/>
          <p:cNvPicPr>
            <a:picLocks noChangeAspect="1"/>
          </p:cNvPicPr>
          <p:nvPr/>
        </p:nvPicPr>
        <p:blipFill>
          <a:blip r:embed="rId3">
            <a:extLst/>
          </a:blip>
          <a:stretch>
            <a:fillRect/>
          </a:stretch>
        </p:blipFill>
        <p:spPr>
          <a:xfrm>
            <a:off x="10794069" y="102755"/>
            <a:ext cx="1757116" cy="477326"/>
          </a:xfrm>
          <a:prstGeom prst="rect">
            <a:avLst/>
          </a:prstGeom>
          <a:ln w="12700">
            <a:miter lim="400000"/>
          </a:ln>
        </p:spPr>
      </p:pic>
      <p:pic>
        <p:nvPicPr>
          <p:cNvPr id="88" name="pasted-image.pdf" descr="pasted-image.pdf"/>
          <p:cNvPicPr>
            <a:picLocks noChangeAspect="1"/>
          </p:cNvPicPr>
          <p:nvPr/>
        </p:nvPicPr>
        <p:blipFill>
          <a:blip r:embed="rId4">
            <a:extLst/>
          </a:blip>
          <a:stretch>
            <a:fillRect/>
          </a:stretch>
        </p:blipFill>
        <p:spPr>
          <a:xfrm>
            <a:off x="11126860" y="8534892"/>
            <a:ext cx="1446577" cy="826451"/>
          </a:xfrm>
          <a:prstGeom prst="rect">
            <a:avLst/>
          </a:prstGeom>
          <a:ln w="12700">
            <a:miter lim="400000"/>
          </a:ln>
        </p:spPr>
      </p:pic>
      <p:pic>
        <p:nvPicPr>
          <p:cNvPr id="89" name="pasted-image.pdf" descr="pasted-image.pdf"/>
          <p:cNvPicPr>
            <a:picLocks noChangeAspect="1"/>
          </p:cNvPicPr>
          <p:nvPr/>
        </p:nvPicPr>
        <p:blipFill>
          <a:blip r:embed="rId5">
            <a:extLst/>
          </a:blip>
          <a:stretch>
            <a:fillRect/>
          </a:stretch>
        </p:blipFill>
        <p:spPr>
          <a:xfrm>
            <a:off x="8825859" y="8735400"/>
            <a:ext cx="2070099" cy="713586"/>
          </a:xfrm>
          <a:prstGeom prst="rect">
            <a:avLst/>
          </a:prstGeom>
          <a:ln w="12700">
            <a:miter lim="400000"/>
          </a:ln>
        </p:spPr>
      </p:pic>
      <p:sp>
        <p:nvSpPr>
          <p:cNvPr id="90" name="Ecrire ici votre titre de page"/>
          <p:cNvSpPr txBox="1">
            <a:spLocks noGrp="1"/>
          </p:cNvSpPr>
          <p:nvPr>
            <p:ph type="body" sz="quarter" idx="13"/>
          </p:nvPr>
        </p:nvSpPr>
        <p:spPr>
          <a:xfrm>
            <a:off x="1270000" y="1064551"/>
            <a:ext cx="10464800" cy="1227819"/>
          </a:xfrm>
          <a:prstGeom prst="rect">
            <a:avLst/>
          </a:prstGeom>
        </p:spPr>
        <p:txBody>
          <a:bodyPr lIns="0" tIns="0" rIns="0" bIns="0" anchor="t">
            <a:noAutofit/>
          </a:bodyPr>
          <a:lstStyle>
            <a:lvl1pPr marL="0" indent="0" algn="ctr">
              <a:lnSpc>
                <a:spcPts val="3400"/>
              </a:lnSpc>
              <a:buClrTx/>
              <a:buSzTx/>
              <a:buNone/>
              <a:defRPr sz="3600">
                <a:solidFill>
                  <a:schemeClr val="accent4">
                    <a:hueOff val="-1081314"/>
                    <a:satOff val="4338"/>
                    <a:lumOff val="-8931"/>
                  </a:schemeClr>
                </a:solidFill>
                <a:latin typeface="+mj-lt"/>
                <a:ea typeface="+mj-ea"/>
                <a:cs typeface="+mj-cs"/>
                <a:sym typeface="Lucida Sans Unicode"/>
              </a:defRPr>
            </a:lvl1pPr>
          </a:lstStyle>
          <a:p>
            <a:pPr defTabSz="914400"/>
            <a:r>
              <a:t>Ecrire ici votre titre de page</a:t>
            </a:r>
          </a:p>
        </p:txBody>
      </p:sp>
      <p:sp>
        <p:nvSpPr>
          <p:cNvPr id="91" name="Numéro de diapositive"/>
          <p:cNvSpPr txBox="1">
            <a:spLocks noGrp="1"/>
          </p:cNvSpPr>
          <p:nvPr>
            <p:ph type="sldNum" sz="quarter" idx="2"/>
          </p:nvPr>
        </p:nvSpPr>
        <p:spPr>
          <a:xfrm>
            <a:off x="600579" y="8664222"/>
            <a:ext cx="510147" cy="324307"/>
          </a:xfrm>
          <a:prstGeom prst="rect">
            <a:avLst/>
          </a:prstGeom>
        </p:spPr>
        <p:txBody>
          <a:bodyPr wrap="square"/>
          <a:lstStyle/>
          <a:p>
            <a:fld id="{86CB4B4D-7CA3-9044-876B-883B54F8677D}" type="slidenum">
              <a:t>‹N°›</a:t>
            </a:fld>
            <a:endParaRPr/>
          </a:p>
        </p:txBody>
      </p:sp>
      <p:sp>
        <p:nvSpPr>
          <p:cNvPr id="92" name="Image"/>
          <p:cNvSpPr>
            <a:spLocks noGrp="1"/>
          </p:cNvSpPr>
          <p:nvPr>
            <p:ph type="pic" sz="quarter" idx="14" hasCustomPrompt="1"/>
          </p:nvPr>
        </p:nvSpPr>
        <p:spPr>
          <a:xfrm>
            <a:off x="1292618" y="2224016"/>
            <a:ext cx="4336789" cy="3252592"/>
          </a:xfrm>
          <a:prstGeom prst="rect">
            <a:avLst/>
          </a:prstGeom>
          <a:blipFill rotWithShape="1">
            <a:blip r:embed="rId6"/>
            <a:stretch>
              <a:fillRect/>
            </a:stretch>
          </a:blipFill>
        </p:spPr>
        <p:txBody>
          <a:bodyPr lIns="91439" tIns="45719" rIns="91439" bIns="45719" anchor="t">
            <a:noAutofit/>
          </a:bodyPr>
          <a:lstStyle>
            <a:lvl1pPr marL="0" indent="0">
              <a:buNone/>
              <a:defRPr sz="1200" baseline="0">
                <a:solidFill>
                  <a:schemeClr val="bg1"/>
                </a:solidFill>
              </a:defRPr>
            </a:lvl1pPr>
          </a:lstStyle>
          <a:p>
            <a:r>
              <a:rPr lang="fr-FR" dirty="0" smtClean="0"/>
              <a:t>Pour remplacer cette image, cliquez sur </a:t>
            </a:r>
            <a:r>
              <a:rPr lang="fr-FR" dirty="0" err="1" smtClean="0"/>
              <a:t>l’ic</a:t>
            </a:r>
            <a:r>
              <a:rPr lang="sk-SK" dirty="0" smtClean="0"/>
              <a:t>ô</a:t>
            </a:r>
            <a:r>
              <a:rPr lang="fr-FR" dirty="0" smtClean="0"/>
              <a:t>ne centrale</a:t>
            </a:r>
            <a:endParaRPr dirty="0"/>
          </a:p>
        </p:txBody>
      </p:sp>
      <p:sp>
        <p:nvSpPr>
          <p:cNvPr id="14" name="Image"/>
          <p:cNvSpPr>
            <a:spLocks noGrp="1" noChangeAspect="1"/>
          </p:cNvSpPr>
          <p:nvPr>
            <p:ph type="pic" sz="quarter" idx="16" hasCustomPrompt="1"/>
          </p:nvPr>
        </p:nvSpPr>
        <p:spPr>
          <a:xfrm>
            <a:off x="5940000" y="2224799"/>
            <a:ext cx="5794800" cy="3229200"/>
          </a:xfrm>
          <a:prstGeom prst="rect">
            <a:avLst/>
          </a:prstGeom>
          <a:blipFill rotWithShape="1">
            <a:blip r:embed="rId7"/>
            <a:srcRect/>
            <a:stretch>
              <a:fillRect l="-1706" t="-13422" r="-826" b="-24570"/>
            </a:stretch>
          </a:blipFill>
        </p:spPr>
        <p:txBody>
          <a:bodyPr lIns="91439" tIns="45719" rIns="91439" bIns="45719" anchor="t">
            <a:noAutofit/>
          </a:bodyPr>
          <a:lstStyle>
            <a:lvl1pPr marL="0" marR="0" indent="0" algn="just" defTabSz="584200" rtl="0" eaLnBrk="1" fontAlgn="auto" latinLnBrk="0" hangingPunct="1">
              <a:lnSpc>
                <a:spcPct val="100000"/>
              </a:lnSpc>
              <a:spcBef>
                <a:spcPts val="1000"/>
              </a:spcBef>
              <a:spcAft>
                <a:spcPts val="0"/>
              </a:spcAft>
              <a:buClr>
                <a:srgbClr val="FFD745"/>
              </a:buClr>
              <a:buSzPct val="238000"/>
              <a:buFontTx/>
              <a:buNone/>
              <a:tabLst/>
              <a:defRPr sz="1200">
                <a:solidFill>
                  <a:schemeClr val="bg1"/>
                </a:solidFill>
              </a:defRPr>
            </a:lvl1pPr>
          </a:lstStyle>
          <a:p>
            <a:r>
              <a:rPr lang="fr-FR" dirty="0" smtClean="0"/>
              <a:t>Pour remplacer cette image, cliquez sur l’icône centrale</a:t>
            </a:r>
          </a:p>
          <a:p>
            <a:endParaRPr dirty="0"/>
          </a:p>
        </p:txBody>
      </p:sp>
      <p:sp>
        <p:nvSpPr>
          <p:cNvPr id="4" name="Titre 3"/>
          <p:cNvSpPr>
            <a:spLocks noGrp="1"/>
          </p:cNvSpPr>
          <p:nvPr>
            <p:ph type="title" hasCustomPrompt="1"/>
          </p:nvPr>
        </p:nvSpPr>
        <p:spPr>
          <a:xfrm>
            <a:off x="1292617" y="5675276"/>
            <a:ext cx="10442183" cy="2159000"/>
          </a:xfrm>
        </p:spPr>
        <p:txBody>
          <a:bodyPr vert="horz" anchor="t" anchorCtr="0">
            <a:noAutofit/>
          </a:bodyPr>
          <a:lstStyle>
            <a:lvl1pPr marL="0" marR="0" indent="0" algn="l" defTabSz="584200" rtl="0" eaLnBrk="1" fontAlgn="auto" latinLnBrk="0" hangingPunct="0">
              <a:lnSpc>
                <a:spcPct val="100000"/>
              </a:lnSpc>
              <a:spcBef>
                <a:spcPts val="0"/>
              </a:spcBef>
              <a:spcAft>
                <a:spcPts val="0"/>
              </a:spcAft>
              <a:tabLst/>
              <a:defRPr sz="1200" b="0" i="0" kern="0" baseline="0">
                <a:solidFill>
                  <a:srgbClr val="000000"/>
                </a:solidFill>
              </a:defRPr>
            </a:lvl1pPr>
          </a:lstStyle>
          <a:p>
            <a:pPr marL="0" marR="0" indent="0" defTabSz="584200" rtl="0" eaLnBrk="1" fontAlgn="auto" latinLnBrk="0" hangingPunct="0">
              <a:lnSpc>
                <a:spcPct val="100000"/>
              </a:lnSpc>
              <a:spcBef>
                <a:spcPts val="0"/>
              </a:spcBef>
              <a:spcAft>
                <a:spcPts val="0"/>
              </a:spcAft>
              <a:tabLst/>
              <a:defRPr/>
            </a:pPr>
            <a:r>
              <a:rPr lang="en-US" sz="2800" b="1" smtClean="0"/>
              <a:t>Remplacez ces</a:t>
            </a:r>
            <a:r>
              <a:rPr lang="en-US" sz="2800" b="1" baseline="0" smtClean="0"/>
              <a:t> images et ce texte</a:t>
            </a:r>
            <a:r>
              <a:rPr lang="en-US" sz="2800" b="1" smtClean="0"/>
              <a:t/>
            </a:r>
            <a:br>
              <a:rPr lang="en-US" sz="2800" b="1" smtClean="0"/>
            </a:br>
            <a:r>
              <a:rPr lang="en-US" sz="1800" b="0" smtClean="0"/>
              <a:t>Ils</a:t>
            </a:r>
            <a:r>
              <a:rPr lang="en-US" sz="1800" b="0" baseline="0" smtClean="0"/>
              <a:t> sont là pour vous servir de modèle</a:t>
            </a:r>
            <a:r>
              <a:rPr lang="mr-IN" sz="1800" b="0" baseline="0" smtClean="0"/>
              <a:t>…</a:t>
            </a:r>
            <a:r>
              <a:rPr lang="fr-FR" sz="1800" b="0" baseline="0" smtClean="0"/>
              <a:t/>
            </a:r>
            <a:br>
              <a:rPr lang="fr-FR" sz="1800" b="0" baseline="0" smtClean="0"/>
            </a:br>
            <a:r>
              <a:rPr lang="fr-FR" sz="1800" b="0" baseline="0" smtClean="0"/>
              <a:t>Et comme vous pouvez le constater ce pavé de texte ajuste la taille de son texte proportionnellement si vous le changez de taille grâce à ses poignées</a:t>
            </a:r>
            <a:r>
              <a:rPr lang="mr-IN" sz="1800" b="0" baseline="0" smtClean="0"/>
              <a:t>…</a:t>
            </a:r>
            <a:r>
              <a:rPr lang="fr-FR" sz="1800" b="0" baseline="0" smtClean="0"/>
              <a:t> Utile pour réalser un mise en page complexe par copier coller de pavés de texte</a:t>
            </a:r>
            <a:r>
              <a:rPr lang="mr-IN" sz="1800" b="0" baseline="0" smtClean="0"/>
              <a:t>…</a:t>
            </a:r>
            <a:endParaRPr lang="fr-F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eserve d'éléments">
    <p:spTree>
      <p:nvGrpSpPr>
        <p:cNvPr id="1" name=""/>
        <p:cNvGrpSpPr/>
        <p:nvPr/>
      </p:nvGrpSpPr>
      <p:grpSpPr>
        <a:xfrm>
          <a:off x="0" y="0"/>
          <a:ext cx="0" cy="0"/>
          <a:chOff x="0" y="0"/>
          <a:chExt cx="0" cy="0"/>
        </a:xfrm>
      </p:grpSpPr>
      <p:sp>
        <p:nvSpPr>
          <p:cNvPr id="10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ng" descr="pasted-image.png"/>
          <p:cNvPicPr>
            <a:picLocks noChangeAspect="1"/>
          </p:cNvPicPr>
          <p:nvPr/>
        </p:nvPicPr>
        <p:blipFill>
          <a:blip r:embed="rId8">
            <a:extLst/>
          </a:blip>
          <a:stretch>
            <a:fillRect/>
          </a:stretch>
        </p:blipFill>
        <p:spPr>
          <a:xfrm>
            <a:off x="-1" y="-72840"/>
            <a:ext cx="13004801" cy="1697298"/>
          </a:xfrm>
          <a:prstGeom prst="rect">
            <a:avLst/>
          </a:prstGeom>
          <a:ln w="12700">
            <a:miter lim="400000"/>
          </a:ln>
        </p:spPr>
      </p:pic>
      <p:pic>
        <p:nvPicPr>
          <p:cNvPr id="3" name="pasted-image.pdf" descr="pasted-image.pdf"/>
          <p:cNvPicPr>
            <a:picLocks noChangeAspect="1"/>
          </p:cNvPicPr>
          <p:nvPr/>
        </p:nvPicPr>
        <p:blipFill>
          <a:blip r:embed="rId9">
            <a:extLst/>
          </a:blip>
          <a:stretch>
            <a:fillRect/>
          </a:stretch>
        </p:blipFill>
        <p:spPr>
          <a:xfrm>
            <a:off x="524986" y="300374"/>
            <a:ext cx="2324206" cy="631377"/>
          </a:xfrm>
          <a:prstGeom prst="rect">
            <a:avLst/>
          </a:prstGeom>
          <a:ln w="12700">
            <a:miter lim="400000"/>
          </a:ln>
        </p:spPr>
      </p:pic>
      <p:pic>
        <p:nvPicPr>
          <p:cNvPr id="4" name="pasted-image.pdf" descr="pasted-image.pdf"/>
          <p:cNvPicPr>
            <a:picLocks noChangeAspect="1"/>
          </p:cNvPicPr>
          <p:nvPr/>
        </p:nvPicPr>
        <p:blipFill>
          <a:blip r:embed="rId10">
            <a:extLst/>
          </a:blip>
          <a:stretch>
            <a:fillRect/>
          </a:stretch>
        </p:blipFill>
        <p:spPr>
          <a:xfrm>
            <a:off x="10658788" y="7988189"/>
            <a:ext cx="1382519" cy="1245128"/>
          </a:xfrm>
          <a:prstGeom prst="rect">
            <a:avLst/>
          </a:prstGeom>
          <a:ln w="12700">
            <a:miter lim="400000"/>
          </a:ln>
        </p:spPr>
      </p:pic>
      <p:pic>
        <p:nvPicPr>
          <p:cNvPr id="5" name="pasted-image.pdf" descr="pasted-image.pdf"/>
          <p:cNvPicPr>
            <a:picLocks noChangeAspect="1"/>
          </p:cNvPicPr>
          <p:nvPr/>
        </p:nvPicPr>
        <p:blipFill>
          <a:blip r:embed="rId11">
            <a:extLst/>
          </a:blip>
          <a:stretch>
            <a:fillRect/>
          </a:stretch>
        </p:blipFill>
        <p:spPr>
          <a:xfrm>
            <a:off x="8100448" y="8798992"/>
            <a:ext cx="1697663" cy="483191"/>
          </a:xfrm>
          <a:prstGeom prst="rect">
            <a:avLst/>
          </a:prstGeom>
          <a:ln w="12700">
            <a:miter lim="400000"/>
          </a:ln>
        </p:spPr>
      </p:pic>
      <p:pic>
        <p:nvPicPr>
          <p:cNvPr id="6" name="pasted-image.pdf" descr="pasted-image.pdf"/>
          <p:cNvPicPr>
            <a:picLocks noChangeAspect="1"/>
          </p:cNvPicPr>
          <p:nvPr/>
        </p:nvPicPr>
        <p:blipFill>
          <a:blip r:embed="rId12">
            <a:extLst/>
          </a:blip>
          <a:stretch>
            <a:fillRect/>
          </a:stretch>
        </p:blipFill>
        <p:spPr>
          <a:xfrm>
            <a:off x="409341" y="8681126"/>
            <a:ext cx="1258364" cy="718922"/>
          </a:xfrm>
          <a:prstGeom prst="rect">
            <a:avLst/>
          </a:prstGeom>
          <a:ln w="12700">
            <a:miter lim="400000"/>
          </a:ln>
        </p:spPr>
      </p:pic>
      <p:sp>
        <p:nvSpPr>
          <p:cNvPr id="7" name="Numéro de diapositive"/>
          <p:cNvSpPr txBox="1">
            <a:spLocks noGrp="1"/>
          </p:cNvSpPr>
          <p:nvPr>
            <p:ph type="sldNum" sz="quarter" idx="2"/>
          </p:nvPr>
        </p:nvSpPr>
        <p:spPr>
          <a:xfrm>
            <a:off x="12508744" y="162076"/>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a:t>
            </a:fld>
            <a:endParaRPr/>
          </a:p>
        </p:txBody>
      </p:sp>
      <p:sp>
        <p:nvSpPr>
          <p:cNvPr id="8" name="Texte du titre"/>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9" name="Texte niveau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Texte niveau 1</a:t>
            </a:r>
          </a:p>
          <a:p>
            <a:pPr lvl="1"/>
            <a:r>
              <a:rPr dirty="0"/>
              <a:t>Texte niveau 2</a:t>
            </a:r>
          </a:p>
          <a:p>
            <a:pPr lvl="2"/>
            <a:r>
              <a:rPr dirty="0"/>
              <a:t>Texte niveau 3</a:t>
            </a:r>
          </a:p>
          <a:p>
            <a:pPr lvl="3"/>
            <a:r>
              <a:rPr dirty="0"/>
              <a:t>Texte niveau 4</a:t>
            </a:r>
          </a:p>
          <a:p>
            <a:pPr lvl="4"/>
            <a:r>
              <a:rPr dirty="0"/>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spd="med"/>
  <p:txStyles>
    <p:titleStyle>
      <a:lvl1pPr marL="0" marR="0" indent="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1pPr>
      <a:lvl2pPr marL="0" marR="0" indent="2286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2pPr>
      <a:lvl3pPr marL="0" marR="0" indent="4572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3pPr>
      <a:lvl4pPr marL="0" marR="0" indent="6858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4pPr>
      <a:lvl5pPr marL="0" marR="0" indent="9144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5pPr>
      <a:lvl6pPr marL="0" marR="0" indent="11430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6pPr>
      <a:lvl7pPr marL="0" marR="0" indent="13716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7pPr>
      <a:lvl8pPr marL="0" marR="0" indent="16002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8pPr>
      <a:lvl9pPr marL="0" marR="0" indent="1828800" algn="ctr" defTabSz="914400" rtl="0" latinLnBrk="0">
        <a:lnSpc>
          <a:spcPts val="3400"/>
        </a:lnSpc>
        <a:spcBef>
          <a:spcPts val="1000"/>
        </a:spcBef>
        <a:spcAft>
          <a:spcPts val="0"/>
        </a:spcAft>
        <a:buClrTx/>
        <a:buSzTx/>
        <a:buFontTx/>
        <a:buNone/>
        <a:tabLst/>
        <a:defRPr sz="3600" b="0" i="0" u="none" strike="noStrike" cap="none" spc="0" baseline="0">
          <a:ln>
            <a:noFill/>
          </a:ln>
          <a:solidFill>
            <a:schemeClr val="accent4">
              <a:hueOff val="-1081314"/>
              <a:satOff val="4338"/>
              <a:lumOff val="-8931"/>
            </a:schemeClr>
          </a:solidFill>
          <a:uFillTx/>
          <a:latin typeface="+mj-lt"/>
          <a:ea typeface="+mj-ea"/>
          <a:cs typeface="+mj-cs"/>
          <a:sym typeface="Lucida Sans Unicode"/>
        </a:defRPr>
      </a:lvl9pPr>
    </p:titleStyle>
    <p:bodyStyle>
      <a:lvl1pPr marL="153772" marR="0" indent="-153772" algn="just" defTabSz="584200" rtl="0" latinLnBrk="0">
        <a:lnSpc>
          <a:spcPct val="100000"/>
        </a:lnSpc>
        <a:spcBef>
          <a:spcPts val="1000"/>
        </a:spcBef>
        <a:spcAft>
          <a:spcPts val="0"/>
        </a:spcAft>
        <a:buClr>
          <a:srgbClr val="FFD745"/>
        </a:buClr>
        <a:buSzPct val="238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just" defTabSz="584200" rtl="0" latinLnBrk="0">
        <a:lnSpc>
          <a:spcPct val="100000"/>
        </a:lnSpc>
        <a:spcBef>
          <a:spcPts val="1000"/>
        </a:spcBef>
        <a:spcAft>
          <a:spcPts val="0"/>
        </a:spcAft>
        <a:buClr>
          <a:srgbClr val="FFD745"/>
        </a:buClr>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3" name="Ici le titre de votre présentation"/>
          <p:cNvSpPr txBox="1">
            <a:spLocks noGrp="1"/>
          </p:cNvSpPr>
          <p:nvPr>
            <p:ph type="body" idx="13"/>
          </p:nvPr>
        </p:nvSpPr>
        <p:spPr>
          <a:xfrm>
            <a:off x="1657318" y="6816769"/>
            <a:ext cx="10024950" cy="895631"/>
          </a:xfrm>
          <a:prstGeom prst="rect">
            <a:avLst/>
          </a:prstGeom>
        </p:spPr>
        <p:txBody>
          <a:bodyPr/>
          <a:lstStyle/>
          <a:p>
            <a:pPr defTabSz="914400"/>
            <a:r>
              <a:rPr dirty="0"/>
              <a:t>Ici le titre de votre présentation</a:t>
            </a:r>
          </a:p>
        </p:txBody>
      </p:sp>
      <p:sp>
        <p:nvSpPr>
          <p:cNvPr id="114" name="Ici le nom de l’auteur"/>
          <p:cNvSpPr txBox="1">
            <a:spLocks noGrp="1"/>
          </p:cNvSpPr>
          <p:nvPr>
            <p:ph type="body" idx="14"/>
          </p:nvPr>
        </p:nvSpPr>
        <p:spPr>
          <a:xfrm>
            <a:off x="6461340" y="7264585"/>
            <a:ext cx="4462760" cy="639064"/>
          </a:xfrm>
          <a:prstGeom prst="rect">
            <a:avLst/>
          </a:prstGeom>
        </p:spPr>
        <p:txBody>
          <a:bodyPr>
            <a:noAutofit/>
          </a:bodyPr>
          <a:lstStyle/>
          <a:p>
            <a:pPr algn="l" defTabSz="469900">
              <a:lnSpc>
                <a:spcPts val="4300"/>
              </a:lnSpc>
              <a:spcBef>
                <a:spcPts val="0"/>
              </a:spcBef>
              <a:buSzPct val="140000"/>
              <a:defRPr sz="3000">
                <a:solidFill>
                  <a:srgbClr val="FFFFFF"/>
                </a:solidFill>
                <a:latin typeface="+mj-lt"/>
                <a:ea typeface="+mj-ea"/>
                <a:cs typeface="+mj-cs"/>
                <a:sym typeface="Lucida Sans Unicode"/>
              </a:defRPr>
            </a:pPr>
            <a:r>
              <a:rPr lang="fr-FR" dirty="0" smtClean="0"/>
              <a:t> </a:t>
            </a:r>
            <a:r>
              <a:rPr dirty="0" smtClean="0"/>
              <a:t>Ici </a:t>
            </a:r>
            <a:r>
              <a:rPr dirty="0"/>
              <a:t>le nom de l’auteur</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Quelques recommandations pour une réalisation rapide et réussie de votre présentation"/>
          <p:cNvSpPr txBox="1">
            <a:spLocks noGrp="1"/>
          </p:cNvSpPr>
          <p:nvPr>
            <p:ph type="body" idx="13"/>
          </p:nvPr>
        </p:nvSpPr>
        <p:spPr>
          <a:prstGeom prst="rect">
            <a:avLst/>
          </a:prstGeom>
        </p:spPr>
        <p:txBody>
          <a:bodyPr/>
          <a:lstStyle>
            <a:lvl1pPr>
              <a:lnSpc>
                <a:spcPts val="2800"/>
              </a:lnSpc>
              <a:defRPr sz="2988"/>
            </a:lvl1pPr>
          </a:lstStyle>
          <a:p>
            <a:pPr defTabSz="914400"/>
            <a:r>
              <a:t>Quelques recommandations pour une réalisation rapide et réussie de votre présentation</a:t>
            </a:r>
          </a:p>
        </p:txBody>
      </p:sp>
      <p:sp>
        <p:nvSpPr>
          <p:cNvPr id="11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118" name="What is Lorem Ipsum?…"/>
          <p:cNvSpPr txBox="1">
            <a:spLocks noGrp="1"/>
          </p:cNvSpPr>
          <p:nvPr>
            <p:ph type="body" idx="14"/>
          </p:nvPr>
        </p:nvSpPr>
        <p:spPr>
          <a:prstGeom prst="rect">
            <a:avLst/>
          </a:prstGeom>
        </p:spPr>
        <p:txBody>
          <a:bodyPr>
            <a:normAutofit lnSpcReduction="10000"/>
          </a:bodyPr>
          <a:lstStyle/>
          <a:p>
            <a:pPr marL="0" indent="0" algn="l" defTabSz="233679">
              <a:spcBef>
                <a:spcPts val="400"/>
              </a:spcBef>
              <a:buClrTx/>
              <a:buSzTx/>
              <a:buNone/>
              <a:defRPr sz="1600">
                <a:latin typeface="+mn-lt"/>
                <a:ea typeface="+mn-ea"/>
                <a:cs typeface="+mn-cs"/>
                <a:sym typeface="Helvetica Neue Medium"/>
              </a:defRPr>
            </a:pPr>
            <a:r>
              <a:rPr dirty="0"/>
              <a:t>What is Lorem Ipsum?</a:t>
            </a:r>
          </a:p>
          <a:p>
            <a:pPr marL="0" indent="0" algn="l" defTabSz="233679">
              <a:spcBef>
                <a:spcPts val="400"/>
              </a:spcBef>
              <a:buClrTx/>
              <a:buSzTx/>
              <a:buNone/>
              <a:defRPr sz="1600">
                <a:latin typeface="+mn-lt"/>
                <a:ea typeface="+mn-ea"/>
                <a:cs typeface="+mn-cs"/>
                <a:sym typeface="Helvetica Neue Medium"/>
              </a:defRPr>
            </a:pPr>
            <a:r>
              <a:rPr dirty="0"/>
              <a:t>Lorem Ipsum is simply dummy text.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marL="0" indent="0" algn="l" defTabSz="233679">
              <a:spcBef>
                <a:spcPts val="400"/>
              </a:spcBef>
              <a:buClrTx/>
              <a:buSzTx/>
              <a:buNone/>
              <a:defRPr sz="1600">
                <a:latin typeface="+mn-lt"/>
                <a:ea typeface="+mn-ea"/>
                <a:cs typeface="+mn-cs"/>
                <a:sym typeface="Helvetica Neue Medium"/>
              </a:defRPr>
            </a:pPr>
            <a:r>
              <a:rPr dirty="0"/>
              <a:t>Why do we use it?</a:t>
            </a:r>
          </a:p>
          <a:p>
            <a:pPr marL="0" indent="0" algn="l" defTabSz="233679">
              <a:spcBef>
                <a:spcPts val="400"/>
              </a:spcBef>
              <a:buClrTx/>
              <a:buSzTx/>
              <a:buNone/>
              <a:defRPr sz="1600">
                <a:latin typeface="+mn-lt"/>
                <a:ea typeface="+mn-ea"/>
                <a:cs typeface="+mn-cs"/>
                <a:sym typeface="Helvetica Neue Medium"/>
              </a:defRPr>
            </a:pPr>
            <a:r>
              <a:rPr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p>
          <a:p>
            <a:pPr marL="0" indent="0" algn="l" defTabSz="233679">
              <a:spcBef>
                <a:spcPts val="400"/>
              </a:spcBef>
              <a:buClrTx/>
              <a:buSzTx/>
              <a:buNone/>
              <a:defRPr sz="1600">
                <a:latin typeface="+mn-lt"/>
                <a:ea typeface="+mn-ea"/>
                <a:cs typeface="+mn-cs"/>
                <a:sym typeface="Helvetica Neue Medium"/>
              </a:defRPr>
            </a:pPr>
            <a:r>
              <a:rPr dirty="0"/>
              <a:t>Where does it come from?</a:t>
            </a:r>
          </a:p>
          <a:p>
            <a:pPr marL="0" indent="0" algn="l" defTabSz="233679">
              <a:spcBef>
                <a:spcPts val="400"/>
              </a:spcBef>
              <a:buClrTx/>
              <a:buSzTx/>
              <a:buNone/>
              <a:defRPr sz="1600">
                <a:latin typeface="+mn-lt"/>
                <a:ea typeface="+mn-ea"/>
                <a:cs typeface="+mn-cs"/>
                <a:sym typeface="Helvetica Neue Medium"/>
              </a:defRPr>
            </a:pPr>
            <a:r>
              <a:rPr dirty="0"/>
              <a:t>Contrary to popular belief, Lorem Ipsum is not simply random text.The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p>
          <a:p>
            <a:pPr marL="0" indent="0" algn="l" defTabSz="233679">
              <a:spcBef>
                <a:spcPts val="400"/>
              </a:spcBef>
              <a:buClrTx/>
              <a:buSzTx/>
              <a:buNone/>
              <a:defRPr sz="1600">
                <a:latin typeface="+mn-lt"/>
                <a:ea typeface="+mn-ea"/>
                <a:cs typeface="+mn-cs"/>
                <a:sym typeface="Helvetica Neue Medium"/>
              </a:defRPr>
            </a:pPr>
            <a:endParaRPr dirty="0"/>
          </a:p>
          <a:p>
            <a:pPr marL="0" indent="0" algn="l" defTabSz="233679">
              <a:spcBef>
                <a:spcPts val="400"/>
              </a:spcBef>
              <a:buClrTx/>
              <a:buSzTx/>
              <a:buNone/>
              <a:defRPr sz="1600">
                <a:latin typeface="+mn-lt"/>
                <a:ea typeface="+mn-ea"/>
                <a:cs typeface="+mn-cs"/>
                <a:sym typeface="Helvetica Neue Medium"/>
              </a:defRPr>
            </a:pPr>
            <a:r>
              <a:rPr dirty="0"/>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0" name="Ici une liste de points importants•••…"/>
          <p:cNvSpPr txBox="1">
            <a:spLocks noGrp="1"/>
          </p:cNvSpPr>
          <p:nvPr>
            <p:ph type="body" idx="13"/>
          </p:nvPr>
        </p:nvSpPr>
        <p:spPr>
          <a:xfrm>
            <a:off x="2777348" y="4822415"/>
            <a:ext cx="8466625" cy="2825668"/>
          </a:xfrm>
          <a:prstGeom prst="rect">
            <a:avLst/>
          </a:prstGeom>
        </p:spPr>
        <p:txBody>
          <a:bodyPr/>
          <a:lstStyle/>
          <a:p>
            <a:pPr marL="952500" indent="-393700" algn="l" defTabSz="469900">
              <a:lnSpc>
                <a:spcPts val="2600"/>
              </a:lnSpc>
              <a:buSzPct val="145000"/>
              <a:defRPr sz="2400">
                <a:solidFill>
                  <a:srgbClr val="FFFFFF"/>
                </a:solidFill>
                <a:latin typeface="+mj-lt"/>
                <a:ea typeface="+mj-ea"/>
                <a:cs typeface="+mj-cs"/>
                <a:sym typeface="Lucida Sans Unicode"/>
              </a:defRPr>
            </a:pPr>
            <a:r>
              <a:rPr dirty="0"/>
              <a:t>Ici une liste de points importants•••</a:t>
            </a:r>
          </a:p>
          <a:p>
            <a:pPr marL="952500" indent="-393700" algn="l" defTabSz="469900">
              <a:lnSpc>
                <a:spcPts val="2600"/>
              </a:lnSpc>
              <a:buSzPct val="145000"/>
              <a:defRPr sz="2400">
                <a:solidFill>
                  <a:srgbClr val="FFFFFF"/>
                </a:solidFill>
                <a:latin typeface="+mj-lt"/>
                <a:ea typeface="+mj-ea"/>
                <a:cs typeface="+mj-cs"/>
                <a:sym typeface="Lucida Sans Unicode"/>
              </a:defRPr>
            </a:pPr>
            <a:r>
              <a:rPr dirty="0"/>
              <a:t>Des élements de rappel•••</a:t>
            </a:r>
          </a:p>
          <a:p>
            <a:pPr marL="952500" indent="-393700" algn="l" defTabSz="469900">
              <a:lnSpc>
                <a:spcPts val="2600"/>
              </a:lnSpc>
              <a:buSzPct val="145000"/>
              <a:defRPr sz="2400">
                <a:solidFill>
                  <a:srgbClr val="FFFFFF"/>
                </a:solidFill>
                <a:latin typeface="+mj-lt"/>
                <a:ea typeface="+mj-ea"/>
                <a:cs typeface="+mj-cs"/>
                <a:sym typeface="Lucida Sans Unicode"/>
              </a:defRPr>
            </a:pPr>
            <a:r>
              <a:rPr dirty="0"/>
              <a:t>Des élements que vous </a:t>
            </a:r>
            <a:r>
              <a:rPr dirty="0" smtClean="0"/>
              <a:t>venez</a:t>
            </a:r>
            <a:r>
              <a:rPr lang="fr-FR" dirty="0" smtClean="0"/>
              <a:t/>
            </a:r>
            <a:br>
              <a:rPr lang="fr-FR" dirty="0" smtClean="0"/>
            </a:br>
            <a:r>
              <a:rPr dirty="0" smtClean="0"/>
              <a:t>de </a:t>
            </a:r>
            <a:r>
              <a:rPr dirty="0"/>
              <a:t>dévellopper ou que </a:t>
            </a:r>
            <a:r>
              <a:rPr dirty="0" smtClean="0"/>
              <a:t>vous</a:t>
            </a:r>
            <a:r>
              <a:rPr lang="fr-FR" dirty="0" smtClean="0"/>
              <a:t/>
            </a:r>
            <a:br>
              <a:rPr lang="fr-FR" dirty="0" smtClean="0"/>
            </a:br>
            <a:r>
              <a:rPr dirty="0" smtClean="0"/>
              <a:t>allez </a:t>
            </a:r>
            <a:r>
              <a:rPr dirty="0"/>
              <a:t>dévellopper•••</a:t>
            </a:r>
          </a:p>
        </p:txBody>
      </p:sp>
      <p:sp>
        <p:nvSpPr>
          <p:cNvPr id="121" name="Ici un titre important •••"/>
          <p:cNvSpPr txBox="1">
            <a:spLocks noGrp="1"/>
          </p:cNvSpPr>
          <p:nvPr>
            <p:ph type="body" idx="14"/>
          </p:nvPr>
        </p:nvSpPr>
        <p:spPr>
          <a:prstGeom prst="rect">
            <a:avLst/>
          </a:prstGeom>
        </p:spPr>
        <p:txBody>
          <a:bodyPr/>
          <a:lstStyle/>
          <a:p>
            <a:pPr defTabSz="914400"/>
            <a:r>
              <a:t>Ici un titre important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endParaRPr lang="fr-FR"/>
          </a:p>
        </p:txBody>
      </p:sp>
      <p:sp>
        <p:nvSpPr>
          <p:cNvPr id="8" name="Espace réservé pour une image  7"/>
          <p:cNvSpPr>
            <a:spLocks noGrp="1"/>
          </p:cNvSpPr>
          <p:nvPr>
            <p:ph type="pic" sz="quarter" idx="14"/>
          </p:nvPr>
        </p:nvSpPr>
        <p:spPr/>
      </p:sp>
      <p:sp>
        <p:nvSpPr>
          <p:cNvPr id="9" name="Espace réservé pour une image  8"/>
          <p:cNvSpPr>
            <a:spLocks noGrp="1"/>
          </p:cNvSpPr>
          <p:nvPr>
            <p:ph type="pic" sz="quarter" idx="16"/>
          </p:nvPr>
        </p:nvSpPr>
        <p:spPr/>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10419802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ntrez ici votre titre de page"/>
          <p:cNvSpPr txBox="1">
            <a:spLocks noGrp="1"/>
          </p:cNvSpPr>
          <p:nvPr>
            <p:ph type="body" idx="13"/>
          </p:nvPr>
        </p:nvSpPr>
        <p:spPr/>
        <p:txBody>
          <a:bodyPr/>
          <a:lstStyle/>
          <a:p>
            <a:r>
              <a:rPr lang="fr-FR" smtClean="0"/>
              <a:t>Entrez ici votre titre de page</a:t>
            </a:r>
            <a:endParaRPr lang="fr-FR"/>
          </a:p>
        </p:txBody>
      </p:sp>
      <p:sp>
        <p:nvSpPr>
          <p:cNvPr id="124" name="Numéro de diapositive"/>
          <p:cNvSpPr txBox="1">
            <a:spLocks noGrp="1"/>
          </p:cNvSpPr>
          <p:nvPr>
            <p:ph type="sldNum" sz="quarter" idx="2"/>
          </p:nvPr>
        </p:nvSpPr>
        <p:spPr/>
        <p:txBody>
          <a:bodyPr/>
          <a:lstStyle/>
          <a:p>
            <a:fld id="{86CB4B4D-7CA3-9044-876B-883B54F8677D}" type="slidenum">
              <a:rPr lang="fr-FR" smtClean="0"/>
              <a:pPr/>
              <a:t>5</a:t>
            </a:fld>
            <a:endParaRPr lang="fr-FR"/>
          </a:p>
        </p:txBody>
      </p:sp>
      <p:sp>
        <p:nvSpPr>
          <p:cNvPr id="125" name="What is Lorem Ipsum?…"/>
          <p:cNvSpPr txBox="1">
            <a:spLocks noGrp="1"/>
          </p:cNvSpPr>
          <p:nvPr>
            <p:ph type="body" idx="14"/>
          </p:nvPr>
        </p:nvSpPr>
        <p:spPr/>
        <p:txBody>
          <a:bodyPr>
            <a:normAutofit fontScale="70000" lnSpcReduction="20000"/>
          </a:bodyPr>
          <a:lstStyle/>
          <a:p>
            <a:pPr marL="0" indent="0">
              <a:buNone/>
            </a:pPr>
            <a:r>
              <a:rPr lang="en-US" sz="5900" b="1" smtClean="0"/>
              <a:t>What is Lorem Ipsum?</a:t>
            </a:r>
          </a:p>
          <a:p>
            <a:pPr marL="0" indent="0">
              <a:buNone/>
            </a:pPr>
            <a:r>
              <a:rPr lang="en-US" smtClean="0"/>
              <a:t>Lorem Ipsum is simply dummy text.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marL="0" indent="0">
              <a:buNone/>
            </a:pPr>
            <a:r>
              <a:rPr lang="en-US" sz="5900" b="1" smtClean="0"/>
              <a:t>Why do we use it?</a:t>
            </a:r>
          </a:p>
          <a:p>
            <a:pPr marL="0" indent="0">
              <a:buNone/>
            </a:pPr>
            <a:r>
              <a:rPr lang="en-US" smtClean="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p>
          <a:p>
            <a:pPr marL="0" indent="0">
              <a:buNone/>
            </a:pPr>
            <a:r>
              <a:rPr lang="en-US" sz="5900" b="1" smtClean="0"/>
              <a:t>Where does it come from?</a:t>
            </a:r>
          </a:p>
          <a:p>
            <a:pPr marL="0" indent="0">
              <a:buNone/>
            </a:pPr>
            <a:r>
              <a:rPr lang="en-US" smtClean="0"/>
              <a:t>Contrary to popular belief, Lorem Ipsum is not simply random text.The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p>
          <a:p>
            <a:pPr marL="0" indent="0">
              <a:buNone/>
            </a:pPr>
            <a:endParaRPr lang="en-US" smtClean="0"/>
          </a:p>
          <a:p>
            <a:pPr marL="0" indent="0">
              <a:buNone/>
            </a:pPr>
            <a:r>
              <a:rPr lang="en-US" smtClean="0"/>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idx="14"/>
          </p:nvPr>
        </p:nvSpPr>
        <p:spPr/>
        <p:txBody>
          <a:bodyPr/>
          <a:lstStyle/>
          <a:p>
            <a:endParaRPr lang="fr-FR"/>
          </a:p>
        </p:txBody>
      </p:sp>
    </p:spTree>
    <p:extLst>
      <p:ext uri="{BB962C8B-B14F-4D97-AF65-F5344CB8AC3E}">
        <p14:creationId xmlns:p14="http://schemas.microsoft.com/office/powerpoint/2010/main" val="222527638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Sans Unicode"/>
        <a:ea typeface="Lucida Sans Unicode"/>
        <a:cs typeface="Lucida Sans Unicod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eaLnBrk="1" fontAlgn="auto" latinLnBrk="0" hangingPunct="0">
          <a:lnSpc>
            <a:spcPct val="100000"/>
          </a:lnSpc>
          <a:spcBef>
            <a:spcPts val="0"/>
          </a:spcBef>
          <a:spcAft>
            <a:spcPts val="0"/>
          </a:spcAft>
          <a:buClrTx/>
          <a:buSzTx/>
          <a:buFontTx/>
          <a:buNone/>
          <a:tabLst/>
          <a:defRPr sz="2800" b="1"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Sans Unicode"/>
        <a:ea typeface="Lucida Sans Unicode"/>
        <a:cs typeface="Lucida Sans Unicod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TotalTime>
  <Words>759</Words>
  <Application>Microsoft Office PowerPoint</Application>
  <PresentationFormat>Personnalisé</PresentationFormat>
  <Paragraphs>26</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Helvetica Neue</vt:lpstr>
      <vt:lpstr>Helvetica Neue Light</vt:lpstr>
      <vt:lpstr>Helvetica Neue Medium</vt:lpstr>
      <vt:lpstr>Helvetica Neue Thin</vt:lpstr>
      <vt:lpstr>Lucida Sans Unicode</vt:lpstr>
      <vt:lpstr>White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Madeleine ROUX-MERLIN</dc:creator>
  <cp:lastModifiedBy>RM</cp:lastModifiedBy>
  <cp:revision>13</cp:revision>
  <dcterms:modified xsi:type="dcterms:W3CDTF">2017-09-21T11:48:26Z</dcterms:modified>
</cp:coreProperties>
</file>